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6b120a1b0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6b120a1b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6b120a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6b120a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have basic rythm game concept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6b120a1b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6b120a1b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voice contains amplitude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use envelope to detect an impluse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sent to input and see if it hits the targeted beat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6b120a1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6b120a1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two main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hit or not (purple range = hit detection area)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voice input = an impulse , onset = a beat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6bad4dd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6bad4dd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gif"/><Relationship Id="rId5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300"/>
              <a:t>AIST2010 project proposal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400">
                <a:solidFill>
                  <a:srgbClr val="FF0000"/>
                </a:solidFill>
              </a:rPr>
              <a:t>A rhythm game by sound control</a:t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>
                <a:solidFill>
                  <a:srgbClr val="000000"/>
                </a:solidFill>
              </a:rPr>
              <a:t>Cheng Ka Pui</a:t>
            </a:r>
            <a:r>
              <a:rPr lang="zh-HK" sz="1000">
                <a:solidFill>
                  <a:srgbClr val="000000"/>
                </a:solidFill>
              </a:rPr>
              <a:t> </a:t>
            </a:r>
            <a:r>
              <a:rPr lang="zh-HK" sz="1000">
                <a:solidFill>
                  <a:srgbClr val="000000"/>
                </a:solidFill>
              </a:rPr>
              <a:t>(1155125534)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000">
                <a:solidFill>
                  <a:srgbClr val="000000"/>
                </a:solidFill>
              </a:rPr>
              <a:t>Lam Puy Yin</a:t>
            </a:r>
            <a:r>
              <a:rPr lang="zh-HK" sz="1000">
                <a:solidFill>
                  <a:srgbClr val="000000"/>
                </a:solidFill>
              </a:rPr>
              <a:t> </a:t>
            </a:r>
            <a:r>
              <a:rPr lang="zh-HK" sz="1000">
                <a:solidFill>
                  <a:srgbClr val="000000"/>
                </a:solidFill>
              </a:rPr>
              <a:t>(1155126240)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Basic Ideas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 r</a:t>
            </a:r>
            <a:r>
              <a:rPr lang="zh-HK"/>
              <a:t>hythm game that use sound as input (no key or fingers but sound!)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/>
              <a:t>Language: Python (Librosa, Pygame and More!)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25" y="2571750"/>
            <a:ext cx="3049224" cy="1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513" y="2695925"/>
            <a:ext cx="39147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</a:t>
            </a:r>
            <a:r>
              <a:rPr lang="zh-HK"/>
              <a:t>hythm </a:t>
            </a:r>
            <a:r>
              <a:rPr lang="zh-HK"/>
              <a:t>Game Concept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Beats to be hit (Prepare the onsets before playing the track)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HK"/>
              <a:t>Move the onsets along the track as music continues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HK"/>
              <a:t>Detecting area : if the onset position is inside the valid range when user make a sound input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/>
              <a:t>G</a:t>
            </a:r>
            <a:r>
              <a:rPr lang="zh-HK"/>
              <a:t>et scores!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44890" l="0" r="-1926" t="22427"/>
          <a:stretch/>
        </p:blipFill>
        <p:spPr>
          <a:xfrm>
            <a:off x="2979250" y="3714788"/>
            <a:ext cx="5498224" cy="991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877" y="302912"/>
            <a:ext cx="2385873" cy="9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25" y="3635725"/>
            <a:ext cx="1149750" cy="11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Sound Control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Sound Input Detection (audio recording)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/>
              <a:t>Measure ADSR </a:t>
            </a:r>
            <a:r>
              <a:rPr lang="zh-HK"/>
              <a:t>Envelope</a:t>
            </a:r>
            <a:r>
              <a:rPr lang="zh-HK"/>
              <a:t> for dectecting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/>
              <a:t>the attack and release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/>
              <a:t>a short note 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33399" l="20446" r="19837" t="26652"/>
          <a:stretch/>
        </p:blipFill>
        <p:spPr>
          <a:xfrm>
            <a:off x="4623050" y="2671675"/>
            <a:ext cx="4209250" cy="21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756103"/>
            <a:ext cx="2981300" cy="128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35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Basic illustration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16380" l="0" r="0" t="0"/>
          <a:stretch/>
        </p:blipFill>
        <p:spPr>
          <a:xfrm>
            <a:off x="1606563" y="1074475"/>
            <a:ext cx="5930875" cy="371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 rot="-1772327">
            <a:off x="3060956" y="3745794"/>
            <a:ext cx="517228" cy="475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2200">
              <a:solidFill>
                <a:srgbClr val="38761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300"/>
              <a:t>Thank you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